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59" r:id="rId6"/>
    <p:sldId id="263" r:id="rId7"/>
    <p:sldId id="260" r:id="rId8"/>
    <p:sldId id="267" r:id="rId9"/>
    <p:sldId id="264" r:id="rId10"/>
    <p:sldId id="265" r:id="rId11"/>
    <p:sldId id="26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80D7"/>
    <a:srgbClr val="5EDCE6"/>
    <a:srgbClr val="3BC462"/>
    <a:srgbClr val="FFE12D"/>
    <a:srgbClr val="FF3829"/>
    <a:srgbClr val="1EC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282"/>
  </p:normalViewPr>
  <p:slideViewPr>
    <p:cSldViewPr snapToGrid="0" snapToObjects="1">
      <p:cViewPr varScale="1">
        <p:scale>
          <a:sx n="76" d="100"/>
          <a:sy n="76" d="100"/>
        </p:scale>
        <p:origin x="21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FCC26C-A926-504C-BBB5-F42A9A024AA1}" type="doc">
      <dgm:prSet loTypeId="urn:microsoft.com/office/officeart/2005/8/layout/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05D797-AE5C-CB4C-BD37-883F6E969752}">
      <dgm:prSet phldrT="[Text]"/>
      <dgm:spPr/>
      <dgm:t>
        <a:bodyPr/>
        <a:lstStyle/>
        <a:p>
          <a:r>
            <a:rPr lang="en-US" dirty="0" smtClean="0"/>
            <a:t>Spotting</a:t>
          </a:r>
          <a:endParaRPr lang="en-US" dirty="0"/>
        </a:p>
      </dgm:t>
    </dgm:pt>
    <dgm:pt modelId="{9FE9A6F9-AE37-C241-A66C-1A84B228818A}" type="parTrans" cxnId="{C7F5DEA6-48E6-FF4A-9C14-E271837481ED}">
      <dgm:prSet/>
      <dgm:spPr/>
      <dgm:t>
        <a:bodyPr/>
        <a:lstStyle/>
        <a:p>
          <a:endParaRPr lang="en-US"/>
        </a:p>
      </dgm:t>
    </dgm:pt>
    <dgm:pt modelId="{FABE0F29-003C-EA4D-9117-BA49DD9D9E97}" type="sibTrans" cxnId="{C7F5DEA6-48E6-FF4A-9C14-E271837481ED}">
      <dgm:prSet/>
      <dgm:spPr/>
      <dgm:t>
        <a:bodyPr/>
        <a:lstStyle/>
        <a:p>
          <a:endParaRPr lang="en-US"/>
        </a:p>
      </dgm:t>
    </dgm:pt>
    <dgm:pt modelId="{6F52DDC4-D9A6-3940-8DE1-94F1BBD3134E}">
      <dgm:prSet phldrT="[Text]"/>
      <dgm:spPr/>
      <dgm:t>
        <a:bodyPr/>
        <a:lstStyle/>
        <a:p>
          <a:r>
            <a:rPr lang="en-US" dirty="0" smtClean="0"/>
            <a:t>Composing</a:t>
          </a:r>
          <a:endParaRPr lang="en-US" dirty="0"/>
        </a:p>
      </dgm:t>
    </dgm:pt>
    <dgm:pt modelId="{4FFC14B1-96E4-4C42-B47F-13DC9994460A}" type="parTrans" cxnId="{72ACB3C1-4EFF-0744-90AE-E534A9CA51AB}">
      <dgm:prSet/>
      <dgm:spPr/>
      <dgm:t>
        <a:bodyPr/>
        <a:lstStyle/>
        <a:p>
          <a:endParaRPr lang="en-US"/>
        </a:p>
      </dgm:t>
    </dgm:pt>
    <dgm:pt modelId="{FB31B1A1-6E44-CA42-BA8B-7EAE27361249}" type="sibTrans" cxnId="{72ACB3C1-4EFF-0744-90AE-E534A9CA51AB}">
      <dgm:prSet/>
      <dgm:spPr/>
      <dgm:t>
        <a:bodyPr/>
        <a:lstStyle/>
        <a:p>
          <a:endParaRPr lang="en-US"/>
        </a:p>
      </dgm:t>
    </dgm:pt>
    <dgm:pt modelId="{E45C704C-3F87-E94B-8216-6EC995AEE3A4}">
      <dgm:prSet phldrT="[Text]"/>
      <dgm:spPr/>
      <dgm:t>
        <a:bodyPr/>
        <a:lstStyle/>
        <a:p>
          <a:r>
            <a:rPr lang="en-US" dirty="0" smtClean="0"/>
            <a:t>Arranging/</a:t>
          </a:r>
        </a:p>
        <a:p>
          <a:r>
            <a:rPr lang="en-US" dirty="0" smtClean="0"/>
            <a:t>Orchestrating</a:t>
          </a:r>
        </a:p>
      </dgm:t>
    </dgm:pt>
    <dgm:pt modelId="{6FCD9BAD-5ED0-284B-A09B-AC5B9A41DA7E}" type="parTrans" cxnId="{32ACF737-9565-5E4D-A5D9-1BB4902B7C8D}">
      <dgm:prSet/>
      <dgm:spPr/>
      <dgm:t>
        <a:bodyPr/>
        <a:lstStyle/>
        <a:p>
          <a:endParaRPr lang="en-US"/>
        </a:p>
      </dgm:t>
    </dgm:pt>
    <dgm:pt modelId="{A6C182E9-7F3B-664B-9214-AC94B5CE9EF2}" type="sibTrans" cxnId="{32ACF737-9565-5E4D-A5D9-1BB4902B7C8D}">
      <dgm:prSet/>
      <dgm:spPr/>
      <dgm:t>
        <a:bodyPr/>
        <a:lstStyle/>
        <a:p>
          <a:endParaRPr lang="en-US"/>
        </a:p>
      </dgm:t>
    </dgm:pt>
    <dgm:pt modelId="{3FF4DDE4-BE07-0547-AF1B-259A95F243B1}">
      <dgm:prSet phldrT="[Text]"/>
      <dgm:spPr/>
      <dgm:t>
        <a:bodyPr/>
        <a:lstStyle/>
        <a:p>
          <a:r>
            <a:rPr lang="en-US" dirty="0" smtClean="0"/>
            <a:t>Recording</a:t>
          </a:r>
          <a:endParaRPr lang="en-US" dirty="0"/>
        </a:p>
      </dgm:t>
    </dgm:pt>
    <dgm:pt modelId="{46438EAA-B842-8642-AC61-898028F81D07}" type="parTrans" cxnId="{80644934-5B2F-684F-9981-2F764048C512}">
      <dgm:prSet/>
      <dgm:spPr/>
      <dgm:t>
        <a:bodyPr/>
        <a:lstStyle/>
        <a:p>
          <a:endParaRPr lang="en-US"/>
        </a:p>
      </dgm:t>
    </dgm:pt>
    <dgm:pt modelId="{762803C7-5419-3B43-AB6E-405EC676188F}" type="sibTrans" cxnId="{80644934-5B2F-684F-9981-2F764048C512}">
      <dgm:prSet/>
      <dgm:spPr/>
      <dgm:t>
        <a:bodyPr/>
        <a:lstStyle/>
        <a:p>
          <a:endParaRPr lang="en-US"/>
        </a:p>
      </dgm:t>
    </dgm:pt>
    <dgm:pt modelId="{D6112A1A-5349-094E-90F5-7315FA36B31C}">
      <dgm:prSet phldrT="[Text]"/>
      <dgm:spPr/>
      <dgm:t>
        <a:bodyPr/>
        <a:lstStyle/>
        <a:p>
          <a:r>
            <a:rPr lang="en-US" dirty="0" smtClean="0"/>
            <a:t>Copying</a:t>
          </a:r>
          <a:endParaRPr lang="en-US" dirty="0"/>
        </a:p>
      </dgm:t>
    </dgm:pt>
    <dgm:pt modelId="{608728A9-6908-D948-97A1-2AFC7A62ADE3}" type="parTrans" cxnId="{E3245611-4365-F640-8FD5-65D9D00AC038}">
      <dgm:prSet/>
      <dgm:spPr/>
      <dgm:t>
        <a:bodyPr/>
        <a:lstStyle/>
        <a:p>
          <a:endParaRPr lang="en-US"/>
        </a:p>
      </dgm:t>
    </dgm:pt>
    <dgm:pt modelId="{7E7F35A1-D359-E54E-93B4-8D5E67AA3239}" type="sibTrans" cxnId="{E3245611-4365-F640-8FD5-65D9D00AC038}">
      <dgm:prSet/>
      <dgm:spPr/>
      <dgm:t>
        <a:bodyPr/>
        <a:lstStyle/>
        <a:p>
          <a:endParaRPr lang="en-US"/>
        </a:p>
      </dgm:t>
    </dgm:pt>
    <dgm:pt modelId="{1B226C82-3B1B-074E-910D-B9E42419B0F9}">
      <dgm:prSet/>
      <dgm:spPr/>
      <dgm:t>
        <a:bodyPr/>
        <a:lstStyle/>
        <a:p>
          <a:r>
            <a:rPr lang="en-US" dirty="0" smtClean="0"/>
            <a:t>Mixing</a:t>
          </a:r>
          <a:endParaRPr lang="en-US" dirty="0"/>
        </a:p>
      </dgm:t>
    </dgm:pt>
    <dgm:pt modelId="{E60A571B-1DB2-1648-92C3-028CD98BDD3E}" type="parTrans" cxnId="{0EEB53AF-E470-E748-ADA4-B1A5B8A853DE}">
      <dgm:prSet/>
      <dgm:spPr/>
      <dgm:t>
        <a:bodyPr/>
        <a:lstStyle/>
        <a:p>
          <a:endParaRPr lang="en-US"/>
        </a:p>
      </dgm:t>
    </dgm:pt>
    <dgm:pt modelId="{94C6B878-255D-224E-8CBB-FCFE258F59F1}" type="sibTrans" cxnId="{0EEB53AF-E470-E748-ADA4-B1A5B8A853DE}">
      <dgm:prSet/>
      <dgm:spPr/>
      <dgm:t>
        <a:bodyPr/>
        <a:lstStyle/>
        <a:p>
          <a:endParaRPr lang="en-US"/>
        </a:p>
      </dgm:t>
    </dgm:pt>
    <dgm:pt modelId="{19BBC2AB-DBE9-324D-A928-C05FE1B6D365}">
      <dgm:prSet/>
      <dgm:spPr/>
      <dgm:t>
        <a:bodyPr/>
        <a:lstStyle/>
        <a:p>
          <a:r>
            <a:rPr lang="en-US" dirty="0" smtClean="0"/>
            <a:t>START</a:t>
          </a:r>
          <a:endParaRPr lang="en-US" dirty="0"/>
        </a:p>
      </dgm:t>
    </dgm:pt>
    <dgm:pt modelId="{AB86B8B9-CE25-3447-BC7E-AE27BB80FD2F}" type="parTrans" cxnId="{B622F52B-57BA-434A-BA9B-84C882D0C1A5}">
      <dgm:prSet/>
      <dgm:spPr/>
      <dgm:t>
        <a:bodyPr/>
        <a:lstStyle/>
        <a:p>
          <a:endParaRPr lang="en-US"/>
        </a:p>
      </dgm:t>
    </dgm:pt>
    <dgm:pt modelId="{22F3F9BF-48FA-6547-B092-6AD662EB79F1}" type="sibTrans" cxnId="{B622F52B-57BA-434A-BA9B-84C882D0C1A5}">
      <dgm:prSet/>
      <dgm:spPr/>
      <dgm:t>
        <a:bodyPr/>
        <a:lstStyle/>
        <a:p>
          <a:endParaRPr lang="en-US"/>
        </a:p>
      </dgm:t>
    </dgm:pt>
    <dgm:pt modelId="{68962F95-A5E5-3444-BB9C-DA9CC87F7727}">
      <dgm:prSet/>
      <dgm:spPr/>
      <dgm:t>
        <a:bodyPr/>
        <a:lstStyle/>
        <a:p>
          <a:r>
            <a:rPr lang="en-US" dirty="0" smtClean="0"/>
            <a:t>Finished Score</a:t>
          </a:r>
          <a:endParaRPr lang="en-US" dirty="0"/>
        </a:p>
      </dgm:t>
    </dgm:pt>
    <dgm:pt modelId="{4D7B2A7D-4FB1-754B-9A15-EFAB590E4700}" type="parTrans" cxnId="{8FF01F11-0C29-D04C-BA0B-7968585E9D62}">
      <dgm:prSet/>
      <dgm:spPr/>
      <dgm:t>
        <a:bodyPr/>
        <a:lstStyle/>
        <a:p>
          <a:endParaRPr lang="en-US"/>
        </a:p>
      </dgm:t>
    </dgm:pt>
    <dgm:pt modelId="{FC77452B-9BCF-F44B-B2C0-CBCEFA21EE0A}" type="sibTrans" cxnId="{8FF01F11-0C29-D04C-BA0B-7968585E9D62}">
      <dgm:prSet/>
      <dgm:spPr/>
      <dgm:t>
        <a:bodyPr/>
        <a:lstStyle/>
        <a:p>
          <a:endParaRPr lang="en-US"/>
        </a:p>
      </dgm:t>
    </dgm:pt>
    <dgm:pt modelId="{11546981-7DF8-B742-924D-1EAB71B58C22}" type="pres">
      <dgm:prSet presAssocID="{0DFCC26C-A926-504C-BBB5-F42A9A024A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A82956-8015-FE4F-99A4-E571066D3DAF}" type="pres">
      <dgm:prSet presAssocID="{19BBC2AB-DBE9-324D-A928-C05FE1B6D36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97946-924F-9D44-9915-F71EB1722424}" type="pres">
      <dgm:prSet presAssocID="{22F3F9BF-48FA-6547-B092-6AD662EB79F1}" presName="sibTrans" presStyleLbl="sibTrans2D1" presStyleIdx="0" presStyleCnt="7"/>
      <dgm:spPr/>
      <dgm:t>
        <a:bodyPr/>
        <a:lstStyle/>
        <a:p>
          <a:endParaRPr lang="en-US"/>
        </a:p>
      </dgm:t>
    </dgm:pt>
    <dgm:pt modelId="{CFB7BB81-62A8-DE40-A19F-F01EDCE51926}" type="pres">
      <dgm:prSet presAssocID="{22F3F9BF-48FA-6547-B092-6AD662EB79F1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F05C8B2F-B8E8-984B-A45D-43A1C07250A3}" type="pres">
      <dgm:prSet presAssocID="{5305D797-AE5C-CB4C-BD37-883F6E96975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A6288-1637-F945-A286-DB56E37B3CF2}" type="pres">
      <dgm:prSet presAssocID="{FABE0F29-003C-EA4D-9117-BA49DD9D9E97}" presName="sibTrans" presStyleLbl="sibTrans2D1" presStyleIdx="1" presStyleCnt="7"/>
      <dgm:spPr/>
      <dgm:t>
        <a:bodyPr/>
        <a:lstStyle/>
        <a:p>
          <a:endParaRPr lang="en-US"/>
        </a:p>
      </dgm:t>
    </dgm:pt>
    <dgm:pt modelId="{8E4E65C2-A811-B141-BC4D-CF7F972BD2FE}" type="pres">
      <dgm:prSet presAssocID="{FABE0F29-003C-EA4D-9117-BA49DD9D9E97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966B8397-8082-7B4E-9C40-E997D33CEA2D}" type="pres">
      <dgm:prSet presAssocID="{6F52DDC4-D9A6-3940-8DE1-94F1BBD3134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4149C-EB38-8943-9713-68B80D910BDB}" type="pres">
      <dgm:prSet presAssocID="{FB31B1A1-6E44-CA42-BA8B-7EAE27361249}" presName="sibTrans" presStyleLbl="sibTrans2D1" presStyleIdx="2" presStyleCnt="7"/>
      <dgm:spPr/>
      <dgm:t>
        <a:bodyPr/>
        <a:lstStyle/>
        <a:p>
          <a:endParaRPr lang="en-US"/>
        </a:p>
      </dgm:t>
    </dgm:pt>
    <dgm:pt modelId="{C3500E95-4B8D-0049-BDAB-DABA04118B0D}" type="pres">
      <dgm:prSet presAssocID="{FB31B1A1-6E44-CA42-BA8B-7EAE27361249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90C9D516-3E72-7B41-AA7B-E24FA109B1ED}" type="pres">
      <dgm:prSet presAssocID="{E45C704C-3F87-E94B-8216-6EC995AEE3A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6FEBE-26DC-8343-BD11-89C701CB2520}" type="pres">
      <dgm:prSet presAssocID="{A6C182E9-7F3B-664B-9214-AC94B5CE9EF2}" presName="sibTrans" presStyleLbl="sibTrans2D1" presStyleIdx="3" presStyleCnt="7"/>
      <dgm:spPr/>
      <dgm:t>
        <a:bodyPr/>
        <a:lstStyle/>
        <a:p>
          <a:endParaRPr lang="en-US"/>
        </a:p>
      </dgm:t>
    </dgm:pt>
    <dgm:pt modelId="{BCD5F5D3-6F2A-0B45-B96C-649451AA223B}" type="pres">
      <dgm:prSet presAssocID="{A6C182E9-7F3B-664B-9214-AC94B5CE9EF2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187C83D5-5224-544B-89AC-C10BFCB11FED}" type="pres">
      <dgm:prSet presAssocID="{D6112A1A-5349-094E-90F5-7315FA36B31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6DBA8-39F5-B24C-BF5C-D1AB37DB82A7}" type="pres">
      <dgm:prSet presAssocID="{7E7F35A1-D359-E54E-93B4-8D5E67AA3239}" presName="sibTrans" presStyleLbl="sibTrans2D1" presStyleIdx="4" presStyleCnt="7"/>
      <dgm:spPr/>
      <dgm:t>
        <a:bodyPr/>
        <a:lstStyle/>
        <a:p>
          <a:endParaRPr lang="en-US"/>
        </a:p>
      </dgm:t>
    </dgm:pt>
    <dgm:pt modelId="{0F0D7697-BCCA-0B47-BA02-3286D2449FFD}" type="pres">
      <dgm:prSet presAssocID="{7E7F35A1-D359-E54E-93B4-8D5E67AA3239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0FA8DC0-6410-D747-B17B-BFB17D1A22CA}" type="pres">
      <dgm:prSet presAssocID="{3FF4DDE4-BE07-0547-AF1B-259A95F243B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34670-A437-E042-8968-638F690B5A17}" type="pres">
      <dgm:prSet presAssocID="{762803C7-5419-3B43-AB6E-405EC676188F}" presName="sibTrans" presStyleLbl="sibTrans2D1" presStyleIdx="5" presStyleCnt="7"/>
      <dgm:spPr/>
      <dgm:t>
        <a:bodyPr/>
        <a:lstStyle/>
        <a:p>
          <a:endParaRPr lang="en-US"/>
        </a:p>
      </dgm:t>
    </dgm:pt>
    <dgm:pt modelId="{E90ACF9F-9A9E-6C45-9839-D640CA0F66DB}" type="pres">
      <dgm:prSet presAssocID="{762803C7-5419-3B43-AB6E-405EC676188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08762BA6-C568-BB43-A573-E8DDDD383C08}" type="pres">
      <dgm:prSet presAssocID="{1B226C82-3B1B-074E-910D-B9E42419B0F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39739-F2CA-8340-90CB-0496B3D43223}" type="pres">
      <dgm:prSet presAssocID="{94C6B878-255D-224E-8CBB-FCFE258F59F1}" presName="sibTrans" presStyleLbl="sibTrans2D1" presStyleIdx="6" presStyleCnt="7"/>
      <dgm:spPr/>
      <dgm:t>
        <a:bodyPr/>
        <a:lstStyle/>
        <a:p>
          <a:endParaRPr lang="en-US"/>
        </a:p>
      </dgm:t>
    </dgm:pt>
    <dgm:pt modelId="{AA2BA836-5EFD-BC4F-A492-F903E099A0DE}" type="pres">
      <dgm:prSet presAssocID="{94C6B878-255D-224E-8CBB-FCFE258F59F1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FF5796C9-EDAA-E24F-999A-48E4AA111A34}" type="pres">
      <dgm:prSet presAssocID="{68962F95-A5E5-3444-BB9C-DA9CC87F772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C0AB7F-35E7-3642-83AE-90013D218DFA}" type="presOf" srcId="{7E7F35A1-D359-E54E-93B4-8D5E67AA3239}" destId="{45C6DBA8-39F5-B24C-BF5C-D1AB37DB82A7}" srcOrd="0" destOrd="0" presId="urn:microsoft.com/office/officeart/2005/8/layout/process5"/>
    <dgm:cxn modelId="{1D262BBD-07E1-D84E-BCA0-918A0417A3CB}" type="presOf" srcId="{3FF4DDE4-BE07-0547-AF1B-259A95F243B1}" destId="{E0FA8DC0-6410-D747-B17B-BFB17D1A22CA}" srcOrd="0" destOrd="0" presId="urn:microsoft.com/office/officeart/2005/8/layout/process5"/>
    <dgm:cxn modelId="{920F5B4B-724C-FC43-97BE-7A87B97C8839}" type="presOf" srcId="{762803C7-5419-3B43-AB6E-405EC676188F}" destId="{71234670-A437-E042-8968-638F690B5A17}" srcOrd="0" destOrd="0" presId="urn:microsoft.com/office/officeart/2005/8/layout/process5"/>
    <dgm:cxn modelId="{0EEB53AF-E470-E748-ADA4-B1A5B8A853DE}" srcId="{0DFCC26C-A926-504C-BBB5-F42A9A024AA1}" destId="{1B226C82-3B1B-074E-910D-B9E42419B0F9}" srcOrd="6" destOrd="0" parTransId="{E60A571B-1DB2-1648-92C3-028CD98BDD3E}" sibTransId="{94C6B878-255D-224E-8CBB-FCFE258F59F1}"/>
    <dgm:cxn modelId="{B622F52B-57BA-434A-BA9B-84C882D0C1A5}" srcId="{0DFCC26C-A926-504C-BBB5-F42A9A024AA1}" destId="{19BBC2AB-DBE9-324D-A928-C05FE1B6D365}" srcOrd="0" destOrd="0" parTransId="{AB86B8B9-CE25-3447-BC7E-AE27BB80FD2F}" sibTransId="{22F3F9BF-48FA-6547-B092-6AD662EB79F1}"/>
    <dgm:cxn modelId="{085BA6A4-319E-CE41-B248-18DFCC6726A3}" type="presOf" srcId="{FABE0F29-003C-EA4D-9117-BA49DD9D9E97}" destId="{8E4E65C2-A811-B141-BC4D-CF7F972BD2FE}" srcOrd="1" destOrd="0" presId="urn:microsoft.com/office/officeart/2005/8/layout/process5"/>
    <dgm:cxn modelId="{1118C23B-15AC-C046-8C01-F21F53817934}" type="presOf" srcId="{68962F95-A5E5-3444-BB9C-DA9CC87F7727}" destId="{FF5796C9-EDAA-E24F-999A-48E4AA111A34}" srcOrd="0" destOrd="0" presId="urn:microsoft.com/office/officeart/2005/8/layout/process5"/>
    <dgm:cxn modelId="{70E4B523-036C-CE43-AF28-B16EEEEC418B}" type="presOf" srcId="{FB31B1A1-6E44-CA42-BA8B-7EAE27361249}" destId="{8BC4149C-EB38-8943-9713-68B80D910BDB}" srcOrd="0" destOrd="0" presId="urn:microsoft.com/office/officeart/2005/8/layout/process5"/>
    <dgm:cxn modelId="{E3245611-4365-F640-8FD5-65D9D00AC038}" srcId="{0DFCC26C-A926-504C-BBB5-F42A9A024AA1}" destId="{D6112A1A-5349-094E-90F5-7315FA36B31C}" srcOrd="4" destOrd="0" parTransId="{608728A9-6908-D948-97A1-2AFC7A62ADE3}" sibTransId="{7E7F35A1-D359-E54E-93B4-8D5E67AA3239}"/>
    <dgm:cxn modelId="{EEF8AAF3-F5DF-B34C-AB2F-9EC90F36CD4E}" type="presOf" srcId="{7E7F35A1-D359-E54E-93B4-8D5E67AA3239}" destId="{0F0D7697-BCCA-0B47-BA02-3286D2449FFD}" srcOrd="1" destOrd="0" presId="urn:microsoft.com/office/officeart/2005/8/layout/process5"/>
    <dgm:cxn modelId="{50A1ABFE-CE32-574C-B9DA-2DA44FF0975E}" type="presOf" srcId="{94C6B878-255D-224E-8CBB-FCFE258F59F1}" destId="{1D439739-F2CA-8340-90CB-0496B3D43223}" srcOrd="0" destOrd="0" presId="urn:microsoft.com/office/officeart/2005/8/layout/process5"/>
    <dgm:cxn modelId="{9E39A544-25D7-C540-8E72-6FF10A697589}" type="presOf" srcId="{22F3F9BF-48FA-6547-B092-6AD662EB79F1}" destId="{78597946-924F-9D44-9915-F71EB1722424}" srcOrd="0" destOrd="0" presId="urn:microsoft.com/office/officeart/2005/8/layout/process5"/>
    <dgm:cxn modelId="{3423070C-0167-654C-B0F2-794D2E1FB03B}" type="presOf" srcId="{94C6B878-255D-224E-8CBB-FCFE258F59F1}" destId="{AA2BA836-5EFD-BC4F-A492-F903E099A0DE}" srcOrd="1" destOrd="0" presId="urn:microsoft.com/office/officeart/2005/8/layout/process5"/>
    <dgm:cxn modelId="{79E4F2A9-4714-AC43-BBE7-41AA551578D6}" type="presOf" srcId="{D6112A1A-5349-094E-90F5-7315FA36B31C}" destId="{187C83D5-5224-544B-89AC-C10BFCB11FED}" srcOrd="0" destOrd="0" presId="urn:microsoft.com/office/officeart/2005/8/layout/process5"/>
    <dgm:cxn modelId="{32ACF737-9565-5E4D-A5D9-1BB4902B7C8D}" srcId="{0DFCC26C-A926-504C-BBB5-F42A9A024AA1}" destId="{E45C704C-3F87-E94B-8216-6EC995AEE3A4}" srcOrd="3" destOrd="0" parTransId="{6FCD9BAD-5ED0-284B-A09B-AC5B9A41DA7E}" sibTransId="{A6C182E9-7F3B-664B-9214-AC94B5CE9EF2}"/>
    <dgm:cxn modelId="{72ACB3C1-4EFF-0744-90AE-E534A9CA51AB}" srcId="{0DFCC26C-A926-504C-BBB5-F42A9A024AA1}" destId="{6F52DDC4-D9A6-3940-8DE1-94F1BBD3134E}" srcOrd="2" destOrd="0" parTransId="{4FFC14B1-96E4-4C42-B47F-13DC9994460A}" sibTransId="{FB31B1A1-6E44-CA42-BA8B-7EAE27361249}"/>
    <dgm:cxn modelId="{98EBDDFE-BB99-8946-966D-E03A311BA741}" type="presOf" srcId="{A6C182E9-7F3B-664B-9214-AC94B5CE9EF2}" destId="{9376FEBE-26DC-8343-BD11-89C701CB2520}" srcOrd="0" destOrd="0" presId="urn:microsoft.com/office/officeart/2005/8/layout/process5"/>
    <dgm:cxn modelId="{AD30DE7B-A1C6-C546-BA1F-4721008972F1}" type="presOf" srcId="{A6C182E9-7F3B-664B-9214-AC94B5CE9EF2}" destId="{BCD5F5D3-6F2A-0B45-B96C-649451AA223B}" srcOrd="1" destOrd="0" presId="urn:microsoft.com/office/officeart/2005/8/layout/process5"/>
    <dgm:cxn modelId="{A9100E18-4BAB-AF4D-904A-3F1EBA97BE8F}" type="presOf" srcId="{FB31B1A1-6E44-CA42-BA8B-7EAE27361249}" destId="{C3500E95-4B8D-0049-BDAB-DABA04118B0D}" srcOrd="1" destOrd="0" presId="urn:microsoft.com/office/officeart/2005/8/layout/process5"/>
    <dgm:cxn modelId="{722315EB-D20F-EF4E-9736-6206E0B9B1E6}" type="presOf" srcId="{22F3F9BF-48FA-6547-B092-6AD662EB79F1}" destId="{CFB7BB81-62A8-DE40-A19F-F01EDCE51926}" srcOrd="1" destOrd="0" presId="urn:microsoft.com/office/officeart/2005/8/layout/process5"/>
    <dgm:cxn modelId="{B43DFD39-66BD-804D-8604-A75F31CDBA1D}" type="presOf" srcId="{6F52DDC4-D9A6-3940-8DE1-94F1BBD3134E}" destId="{966B8397-8082-7B4E-9C40-E997D33CEA2D}" srcOrd="0" destOrd="0" presId="urn:microsoft.com/office/officeart/2005/8/layout/process5"/>
    <dgm:cxn modelId="{C7F5DEA6-48E6-FF4A-9C14-E271837481ED}" srcId="{0DFCC26C-A926-504C-BBB5-F42A9A024AA1}" destId="{5305D797-AE5C-CB4C-BD37-883F6E969752}" srcOrd="1" destOrd="0" parTransId="{9FE9A6F9-AE37-C241-A66C-1A84B228818A}" sibTransId="{FABE0F29-003C-EA4D-9117-BA49DD9D9E97}"/>
    <dgm:cxn modelId="{2E861726-34E4-BD48-B1F5-0F7901E90158}" type="presOf" srcId="{FABE0F29-003C-EA4D-9117-BA49DD9D9E97}" destId="{577A6288-1637-F945-A286-DB56E37B3CF2}" srcOrd="0" destOrd="0" presId="urn:microsoft.com/office/officeart/2005/8/layout/process5"/>
    <dgm:cxn modelId="{80644934-5B2F-684F-9981-2F764048C512}" srcId="{0DFCC26C-A926-504C-BBB5-F42A9A024AA1}" destId="{3FF4DDE4-BE07-0547-AF1B-259A95F243B1}" srcOrd="5" destOrd="0" parTransId="{46438EAA-B842-8642-AC61-898028F81D07}" sibTransId="{762803C7-5419-3B43-AB6E-405EC676188F}"/>
    <dgm:cxn modelId="{A4C46068-B5C0-244B-AD71-9CDEE75B0CB9}" type="presOf" srcId="{E45C704C-3F87-E94B-8216-6EC995AEE3A4}" destId="{90C9D516-3E72-7B41-AA7B-E24FA109B1ED}" srcOrd="0" destOrd="0" presId="urn:microsoft.com/office/officeart/2005/8/layout/process5"/>
    <dgm:cxn modelId="{92002CD1-6F2C-AF4B-8636-477C4A3D0CF3}" type="presOf" srcId="{762803C7-5419-3B43-AB6E-405EC676188F}" destId="{E90ACF9F-9A9E-6C45-9839-D640CA0F66DB}" srcOrd="1" destOrd="0" presId="urn:microsoft.com/office/officeart/2005/8/layout/process5"/>
    <dgm:cxn modelId="{E0796456-7DFF-0D47-9206-F86A720D0E94}" type="presOf" srcId="{0DFCC26C-A926-504C-BBB5-F42A9A024AA1}" destId="{11546981-7DF8-B742-924D-1EAB71B58C22}" srcOrd="0" destOrd="0" presId="urn:microsoft.com/office/officeart/2005/8/layout/process5"/>
    <dgm:cxn modelId="{DE4AE10B-DB49-FF4E-B1C3-DC732284B0AA}" type="presOf" srcId="{5305D797-AE5C-CB4C-BD37-883F6E969752}" destId="{F05C8B2F-B8E8-984B-A45D-43A1C07250A3}" srcOrd="0" destOrd="0" presId="urn:microsoft.com/office/officeart/2005/8/layout/process5"/>
    <dgm:cxn modelId="{5FE49B39-15AD-334A-A6D3-FDE938D4E590}" type="presOf" srcId="{1B226C82-3B1B-074E-910D-B9E42419B0F9}" destId="{08762BA6-C568-BB43-A573-E8DDDD383C08}" srcOrd="0" destOrd="0" presId="urn:microsoft.com/office/officeart/2005/8/layout/process5"/>
    <dgm:cxn modelId="{8FF01F11-0C29-D04C-BA0B-7968585E9D62}" srcId="{0DFCC26C-A926-504C-BBB5-F42A9A024AA1}" destId="{68962F95-A5E5-3444-BB9C-DA9CC87F7727}" srcOrd="7" destOrd="0" parTransId="{4D7B2A7D-4FB1-754B-9A15-EFAB590E4700}" sibTransId="{FC77452B-9BCF-F44B-B2C0-CBCEFA21EE0A}"/>
    <dgm:cxn modelId="{0D82501E-48B5-164E-A319-57CFE5C385B7}" type="presOf" srcId="{19BBC2AB-DBE9-324D-A928-C05FE1B6D365}" destId="{53A82956-8015-FE4F-99A4-E571066D3DAF}" srcOrd="0" destOrd="0" presId="urn:microsoft.com/office/officeart/2005/8/layout/process5"/>
    <dgm:cxn modelId="{76DE593B-DA46-094D-AE61-99CEB91FA923}" type="presParOf" srcId="{11546981-7DF8-B742-924D-1EAB71B58C22}" destId="{53A82956-8015-FE4F-99A4-E571066D3DAF}" srcOrd="0" destOrd="0" presId="urn:microsoft.com/office/officeart/2005/8/layout/process5"/>
    <dgm:cxn modelId="{1B6A9DBA-1FFA-804E-912F-CFEC9190DE11}" type="presParOf" srcId="{11546981-7DF8-B742-924D-1EAB71B58C22}" destId="{78597946-924F-9D44-9915-F71EB1722424}" srcOrd="1" destOrd="0" presId="urn:microsoft.com/office/officeart/2005/8/layout/process5"/>
    <dgm:cxn modelId="{7A491767-A6DA-2B4F-96C1-4097EA464AA3}" type="presParOf" srcId="{78597946-924F-9D44-9915-F71EB1722424}" destId="{CFB7BB81-62A8-DE40-A19F-F01EDCE51926}" srcOrd="0" destOrd="0" presId="urn:microsoft.com/office/officeart/2005/8/layout/process5"/>
    <dgm:cxn modelId="{D2F373DC-1467-334B-A8E3-ABA574B6596C}" type="presParOf" srcId="{11546981-7DF8-B742-924D-1EAB71B58C22}" destId="{F05C8B2F-B8E8-984B-A45D-43A1C07250A3}" srcOrd="2" destOrd="0" presId="urn:microsoft.com/office/officeart/2005/8/layout/process5"/>
    <dgm:cxn modelId="{5BCE963A-3135-BD4C-BAF3-C5BB080518A4}" type="presParOf" srcId="{11546981-7DF8-B742-924D-1EAB71B58C22}" destId="{577A6288-1637-F945-A286-DB56E37B3CF2}" srcOrd="3" destOrd="0" presId="urn:microsoft.com/office/officeart/2005/8/layout/process5"/>
    <dgm:cxn modelId="{235ABB88-965F-8845-9CE3-D1A8151A3DDC}" type="presParOf" srcId="{577A6288-1637-F945-A286-DB56E37B3CF2}" destId="{8E4E65C2-A811-B141-BC4D-CF7F972BD2FE}" srcOrd="0" destOrd="0" presId="urn:microsoft.com/office/officeart/2005/8/layout/process5"/>
    <dgm:cxn modelId="{50DF50CA-D097-F342-A43A-FFC35D72C445}" type="presParOf" srcId="{11546981-7DF8-B742-924D-1EAB71B58C22}" destId="{966B8397-8082-7B4E-9C40-E997D33CEA2D}" srcOrd="4" destOrd="0" presId="urn:microsoft.com/office/officeart/2005/8/layout/process5"/>
    <dgm:cxn modelId="{18767EAC-5C3F-354A-B296-B9B8B9FE9DEB}" type="presParOf" srcId="{11546981-7DF8-B742-924D-1EAB71B58C22}" destId="{8BC4149C-EB38-8943-9713-68B80D910BDB}" srcOrd="5" destOrd="0" presId="urn:microsoft.com/office/officeart/2005/8/layout/process5"/>
    <dgm:cxn modelId="{603F797B-AF63-1B43-9776-AD4762422FA9}" type="presParOf" srcId="{8BC4149C-EB38-8943-9713-68B80D910BDB}" destId="{C3500E95-4B8D-0049-BDAB-DABA04118B0D}" srcOrd="0" destOrd="0" presId="urn:microsoft.com/office/officeart/2005/8/layout/process5"/>
    <dgm:cxn modelId="{63BA47D5-7C11-914D-8610-B27AD4C40188}" type="presParOf" srcId="{11546981-7DF8-B742-924D-1EAB71B58C22}" destId="{90C9D516-3E72-7B41-AA7B-E24FA109B1ED}" srcOrd="6" destOrd="0" presId="urn:microsoft.com/office/officeart/2005/8/layout/process5"/>
    <dgm:cxn modelId="{E03A1F89-6EC2-6C49-AF16-21194BD32757}" type="presParOf" srcId="{11546981-7DF8-B742-924D-1EAB71B58C22}" destId="{9376FEBE-26DC-8343-BD11-89C701CB2520}" srcOrd="7" destOrd="0" presId="urn:microsoft.com/office/officeart/2005/8/layout/process5"/>
    <dgm:cxn modelId="{B085BA01-E694-AC4E-B711-4FDB8CFB7D36}" type="presParOf" srcId="{9376FEBE-26DC-8343-BD11-89C701CB2520}" destId="{BCD5F5D3-6F2A-0B45-B96C-649451AA223B}" srcOrd="0" destOrd="0" presId="urn:microsoft.com/office/officeart/2005/8/layout/process5"/>
    <dgm:cxn modelId="{093610E7-85AF-2543-A7B8-CC33CBA396F9}" type="presParOf" srcId="{11546981-7DF8-B742-924D-1EAB71B58C22}" destId="{187C83D5-5224-544B-89AC-C10BFCB11FED}" srcOrd="8" destOrd="0" presId="urn:microsoft.com/office/officeart/2005/8/layout/process5"/>
    <dgm:cxn modelId="{00E1DF70-3F42-814F-9C8B-6EFD05071B8F}" type="presParOf" srcId="{11546981-7DF8-B742-924D-1EAB71B58C22}" destId="{45C6DBA8-39F5-B24C-BF5C-D1AB37DB82A7}" srcOrd="9" destOrd="0" presId="urn:microsoft.com/office/officeart/2005/8/layout/process5"/>
    <dgm:cxn modelId="{237394E7-1693-1040-9686-E5B1257D9DB6}" type="presParOf" srcId="{45C6DBA8-39F5-B24C-BF5C-D1AB37DB82A7}" destId="{0F0D7697-BCCA-0B47-BA02-3286D2449FFD}" srcOrd="0" destOrd="0" presId="urn:microsoft.com/office/officeart/2005/8/layout/process5"/>
    <dgm:cxn modelId="{0ED207F6-9538-8D42-8C4A-711615AA863D}" type="presParOf" srcId="{11546981-7DF8-B742-924D-1EAB71B58C22}" destId="{E0FA8DC0-6410-D747-B17B-BFB17D1A22CA}" srcOrd="10" destOrd="0" presId="urn:microsoft.com/office/officeart/2005/8/layout/process5"/>
    <dgm:cxn modelId="{290BDAC4-D84E-4F47-BFA1-5DDEF6FDD57D}" type="presParOf" srcId="{11546981-7DF8-B742-924D-1EAB71B58C22}" destId="{71234670-A437-E042-8968-638F690B5A17}" srcOrd="11" destOrd="0" presId="urn:microsoft.com/office/officeart/2005/8/layout/process5"/>
    <dgm:cxn modelId="{59788FB3-BA67-F643-912D-235DBCCFE448}" type="presParOf" srcId="{71234670-A437-E042-8968-638F690B5A17}" destId="{E90ACF9F-9A9E-6C45-9839-D640CA0F66DB}" srcOrd="0" destOrd="0" presId="urn:microsoft.com/office/officeart/2005/8/layout/process5"/>
    <dgm:cxn modelId="{4C4404BB-E12B-4949-8CA1-4789D6C3D3F3}" type="presParOf" srcId="{11546981-7DF8-B742-924D-1EAB71B58C22}" destId="{08762BA6-C568-BB43-A573-E8DDDD383C08}" srcOrd="12" destOrd="0" presId="urn:microsoft.com/office/officeart/2005/8/layout/process5"/>
    <dgm:cxn modelId="{299F065B-4E1B-9244-B9EF-49DCE11F6DE1}" type="presParOf" srcId="{11546981-7DF8-B742-924D-1EAB71B58C22}" destId="{1D439739-F2CA-8340-90CB-0496B3D43223}" srcOrd="13" destOrd="0" presId="urn:microsoft.com/office/officeart/2005/8/layout/process5"/>
    <dgm:cxn modelId="{35395191-1F9A-084F-8BC9-1E78F23DE840}" type="presParOf" srcId="{1D439739-F2CA-8340-90CB-0496B3D43223}" destId="{AA2BA836-5EFD-BC4F-A492-F903E099A0DE}" srcOrd="0" destOrd="0" presId="urn:microsoft.com/office/officeart/2005/8/layout/process5"/>
    <dgm:cxn modelId="{3F063EA1-E47D-DB4E-B999-00503CF5A1EA}" type="presParOf" srcId="{11546981-7DF8-B742-924D-1EAB71B58C22}" destId="{FF5796C9-EDAA-E24F-999A-48E4AA111A34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82956-8015-FE4F-99A4-E571066D3DAF}">
      <dsp:nvSpPr>
        <dsp:cNvPr id="0" name=""/>
        <dsp:cNvSpPr/>
      </dsp:nvSpPr>
      <dsp:spPr>
        <a:xfrm>
          <a:off x="5047" y="943786"/>
          <a:ext cx="2206933" cy="1324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START</a:t>
          </a:r>
          <a:endParaRPr lang="en-US" sz="2300" kern="1200" dirty="0"/>
        </a:p>
      </dsp:txBody>
      <dsp:txXfrm>
        <a:off x="43830" y="982569"/>
        <a:ext cx="2129367" cy="1246593"/>
      </dsp:txXfrm>
    </dsp:sp>
    <dsp:sp modelId="{78597946-924F-9D44-9915-F71EB1722424}">
      <dsp:nvSpPr>
        <dsp:cNvPr id="0" name=""/>
        <dsp:cNvSpPr/>
      </dsp:nvSpPr>
      <dsp:spPr>
        <a:xfrm>
          <a:off x="2406190" y="1332207"/>
          <a:ext cx="467869" cy="5473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406190" y="1441671"/>
        <a:ext cx="327508" cy="328391"/>
      </dsp:txXfrm>
    </dsp:sp>
    <dsp:sp modelId="{F05C8B2F-B8E8-984B-A45D-43A1C07250A3}">
      <dsp:nvSpPr>
        <dsp:cNvPr id="0" name=""/>
        <dsp:cNvSpPr/>
      </dsp:nvSpPr>
      <dsp:spPr>
        <a:xfrm>
          <a:off x="3094754" y="943786"/>
          <a:ext cx="2206933" cy="1324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Spotting</a:t>
          </a:r>
          <a:endParaRPr lang="en-US" sz="2300" kern="1200" dirty="0"/>
        </a:p>
      </dsp:txBody>
      <dsp:txXfrm>
        <a:off x="3133537" y="982569"/>
        <a:ext cx="2129367" cy="1246593"/>
      </dsp:txXfrm>
    </dsp:sp>
    <dsp:sp modelId="{577A6288-1637-F945-A286-DB56E37B3CF2}">
      <dsp:nvSpPr>
        <dsp:cNvPr id="0" name=""/>
        <dsp:cNvSpPr/>
      </dsp:nvSpPr>
      <dsp:spPr>
        <a:xfrm>
          <a:off x="5495897" y="1332207"/>
          <a:ext cx="467869" cy="5473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495897" y="1441671"/>
        <a:ext cx="327508" cy="328391"/>
      </dsp:txXfrm>
    </dsp:sp>
    <dsp:sp modelId="{966B8397-8082-7B4E-9C40-E997D33CEA2D}">
      <dsp:nvSpPr>
        <dsp:cNvPr id="0" name=""/>
        <dsp:cNvSpPr/>
      </dsp:nvSpPr>
      <dsp:spPr>
        <a:xfrm>
          <a:off x="6184460" y="943786"/>
          <a:ext cx="2206933" cy="1324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Composing</a:t>
          </a:r>
          <a:endParaRPr lang="en-US" sz="2300" kern="1200" dirty="0"/>
        </a:p>
      </dsp:txBody>
      <dsp:txXfrm>
        <a:off x="6223243" y="982569"/>
        <a:ext cx="2129367" cy="1246593"/>
      </dsp:txXfrm>
    </dsp:sp>
    <dsp:sp modelId="{8BC4149C-EB38-8943-9713-68B80D910BDB}">
      <dsp:nvSpPr>
        <dsp:cNvPr id="0" name=""/>
        <dsp:cNvSpPr/>
      </dsp:nvSpPr>
      <dsp:spPr>
        <a:xfrm>
          <a:off x="8585603" y="1332207"/>
          <a:ext cx="467869" cy="5473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8585603" y="1441671"/>
        <a:ext cx="327508" cy="328391"/>
      </dsp:txXfrm>
    </dsp:sp>
    <dsp:sp modelId="{90C9D516-3E72-7B41-AA7B-E24FA109B1ED}">
      <dsp:nvSpPr>
        <dsp:cNvPr id="0" name=""/>
        <dsp:cNvSpPr/>
      </dsp:nvSpPr>
      <dsp:spPr>
        <a:xfrm>
          <a:off x="9274167" y="943786"/>
          <a:ext cx="2206933" cy="1324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Arranging/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Orchestrating</a:t>
          </a:r>
        </a:p>
      </dsp:txBody>
      <dsp:txXfrm>
        <a:off x="9312950" y="982569"/>
        <a:ext cx="2129367" cy="1246593"/>
      </dsp:txXfrm>
    </dsp:sp>
    <dsp:sp modelId="{9376FEBE-26DC-8343-BD11-89C701CB2520}">
      <dsp:nvSpPr>
        <dsp:cNvPr id="0" name=""/>
        <dsp:cNvSpPr/>
      </dsp:nvSpPr>
      <dsp:spPr>
        <a:xfrm rot="5400000">
          <a:off x="10143698" y="2422432"/>
          <a:ext cx="467869" cy="5473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10213438" y="2462157"/>
        <a:ext cx="328391" cy="327508"/>
      </dsp:txXfrm>
    </dsp:sp>
    <dsp:sp modelId="{187C83D5-5224-544B-89AC-C10BFCB11FED}">
      <dsp:nvSpPr>
        <dsp:cNvPr id="0" name=""/>
        <dsp:cNvSpPr/>
      </dsp:nvSpPr>
      <dsp:spPr>
        <a:xfrm>
          <a:off x="9274167" y="3150720"/>
          <a:ext cx="2206933" cy="1324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Copying</a:t>
          </a:r>
          <a:endParaRPr lang="en-US" sz="2300" kern="1200" dirty="0"/>
        </a:p>
      </dsp:txBody>
      <dsp:txXfrm>
        <a:off x="9312950" y="3189503"/>
        <a:ext cx="2129367" cy="1246593"/>
      </dsp:txXfrm>
    </dsp:sp>
    <dsp:sp modelId="{45C6DBA8-39F5-B24C-BF5C-D1AB37DB82A7}">
      <dsp:nvSpPr>
        <dsp:cNvPr id="0" name=""/>
        <dsp:cNvSpPr/>
      </dsp:nvSpPr>
      <dsp:spPr>
        <a:xfrm rot="10800000">
          <a:off x="8612087" y="3539140"/>
          <a:ext cx="467869" cy="5473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8752448" y="3648604"/>
        <a:ext cx="327508" cy="328391"/>
      </dsp:txXfrm>
    </dsp:sp>
    <dsp:sp modelId="{E0FA8DC0-6410-D747-B17B-BFB17D1A22CA}">
      <dsp:nvSpPr>
        <dsp:cNvPr id="0" name=""/>
        <dsp:cNvSpPr/>
      </dsp:nvSpPr>
      <dsp:spPr>
        <a:xfrm>
          <a:off x="6184460" y="3150720"/>
          <a:ext cx="2206933" cy="1324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Recording</a:t>
          </a:r>
          <a:endParaRPr lang="en-US" sz="2300" kern="1200" dirty="0"/>
        </a:p>
      </dsp:txBody>
      <dsp:txXfrm>
        <a:off x="6223243" y="3189503"/>
        <a:ext cx="2129367" cy="1246593"/>
      </dsp:txXfrm>
    </dsp:sp>
    <dsp:sp modelId="{71234670-A437-E042-8968-638F690B5A17}">
      <dsp:nvSpPr>
        <dsp:cNvPr id="0" name=""/>
        <dsp:cNvSpPr/>
      </dsp:nvSpPr>
      <dsp:spPr>
        <a:xfrm rot="10800000">
          <a:off x="5522380" y="3539140"/>
          <a:ext cx="467869" cy="5473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5662741" y="3648604"/>
        <a:ext cx="327508" cy="328391"/>
      </dsp:txXfrm>
    </dsp:sp>
    <dsp:sp modelId="{08762BA6-C568-BB43-A573-E8DDDD383C08}">
      <dsp:nvSpPr>
        <dsp:cNvPr id="0" name=""/>
        <dsp:cNvSpPr/>
      </dsp:nvSpPr>
      <dsp:spPr>
        <a:xfrm>
          <a:off x="3094754" y="3150720"/>
          <a:ext cx="2206933" cy="1324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Mixing</a:t>
          </a:r>
          <a:endParaRPr lang="en-US" sz="2300" kern="1200" dirty="0"/>
        </a:p>
      </dsp:txBody>
      <dsp:txXfrm>
        <a:off x="3133537" y="3189503"/>
        <a:ext cx="2129367" cy="1246593"/>
      </dsp:txXfrm>
    </dsp:sp>
    <dsp:sp modelId="{1D439739-F2CA-8340-90CB-0496B3D43223}">
      <dsp:nvSpPr>
        <dsp:cNvPr id="0" name=""/>
        <dsp:cNvSpPr/>
      </dsp:nvSpPr>
      <dsp:spPr>
        <a:xfrm rot="10800000">
          <a:off x="2432674" y="3539140"/>
          <a:ext cx="467869" cy="5473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573035" y="3648604"/>
        <a:ext cx="327508" cy="328391"/>
      </dsp:txXfrm>
    </dsp:sp>
    <dsp:sp modelId="{FF5796C9-EDAA-E24F-999A-48E4AA111A34}">
      <dsp:nvSpPr>
        <dsp:cNvPr id="0" name=""/>
        <dsp:cNvSpPr/>
      </dsp:nvSpPr>
      <dsp:spPr>
        <a:xfrm>
          <a:off x="5047" y="3150720"/>
          <a:ext cx="2206933" cy="1324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Finished Score</a:t>
          </a:r>
          <a:endParaRPr lang="en-US" sz="2300" kern="1200" dirty="0"/>
        </a:p>
      </dsp:txBody>
      <dsp:txXfrm>
        <a:off x="43830" y="3189503"/>
        <a:ext cx="2129367" cy="1246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F191E-B6FF-CA4F-88F1-2F8999A3466F}" type="datetimeFigureOut">
              <a:rPr lang="en-US" smtClean="0"/>
              <a:t>2/27/17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67203-38EC-B943-B8D4-3F86CF2FA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67203-38EC-B943-B8D4-3F86CF2FAC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3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what is dramatic scoring? You might be thinking that it is composing music for movies. And while you aren’t wrong, there’s a lot more to it then that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67203-38EC-B943-B8D4-3F86CF2FAC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61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67203-38EC-B943-B8D4-3F86CF2FAC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8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67203-38EC-B943-B8D4-3F86CF2FAC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idnightmusic.com.au/2016/06/the-guide-to-composing-music-for-video-games/" TargetMode="External"/><Relationship Id="rId4" Type="http://schemas.openxmlformats.org/officeDocument/2006/relationships/hyperlink" Target="http://www.thembj.org/2008/06/dan-carlin-the-new-business-of-film-scoring/" TargetMode="External"/><Relationship Id="rId5" Type="http://schemas.openxmlformats.org/officeDocument/2006/relationships/hyperlink" Target="http://www.avclub.com/article/insider-explains-world-music-supervision-220752" TargetMode="External"/><Relationship Id="rId6" Type="http://schemas.openxmlformats.org/officeDocument/2006/relationships/hyperlink" Target="https://www.bmi.com/news/entry/10_things_you_need_to_know_about_placing_music_on_tv_and_in_films" TargetMode="External"/><Relationship Id="rId7" Type="http://schemas.openxmlformats.org/officeDocument/2006/relationships/hyperlink" Target="https://moviepilot.com/posts/1436093" TargetMode="External"/><Relationship Id="rId8" Type="http://schemas.openxmlformats.org/officeDocument/2006/relationships/hyperlink" Target="https://reelrundown.com/film-industry/Music-in-Film" TargetMode="External"/><Relationship Id="rId9" Type="http://schemas.openxmlformats.org/officeDocument/2006/relationships/hyperlink" Target="https://music.tutsplus.com/tutorials/the-process-of-score-composition-part-1--audio-1322" TargetMode="External"/><Relationship Id="rId10" Type="http://schemas.openxmlformats.org/officeDocument/2006/relationships/hyperlink" Target="http://www.filmmusicmag.com/kb/categories/Getting+Into+the+Film+and+Television+Music+Business/" TargetMode="External"/><Relationship Id="rId11" Type="http://schemas.openxmlformats.org/officeDocument/2006/relationships/hyperlink" Target="http://nofilmschool.com/2014/10/process-scoring-your-films-just-became-insanely-simpl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mesoundcon.com/single-post/2015/08/08/6-Surprising-Facts-About-Composing-Music-for-Video-Game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ougalpe199@potsdam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Dramatic Scoring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Dougall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Video Game: Business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“Work for hire”</a:t>
            </a:r>
          </a:p>
          <a:p>
            <a:endParaRPr lang="en-US" sz="2800" dirty="0" smtClean="0">
              <a:latin typeface="Garamond" charset="0"/>
              <a:ea typeface="Garamond" charset="0"/>
              <a:cs typeface="Garamond" charset="0"/>
            </a:endParaRPr>
          </a:p>
          <a:p>
            <a:endParaRPr lang="en-US" sz="280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No </a:t>
            </a:r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performance</a:t>
            </a:r>
          </a:p>
          <a:p>
            <a:pPr marL="0" indent="0">
              <a:buNone/>
            </a:pPr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   royalties</a:t>
            </a:r>
            <a:endParaRPr lang="en-US" sz="2800" dirty="0" smtClean="0">
              <a:latin typeface="Garamond" charset="0"/>
              <a:ea typeface="Garamond" charset="0"/>
              <a:cs typeface="Garamond" charset="0"/>
            </a:endParaRPr>
          </a:p>
          <a:p>
            <a:endParaRPr lang="en-US" sz="2800" dirty="0" smtClean="0">
              <a:latin typeface="Garamond" charset="0"/>
              <a:ea typeface="Garamond" charset="0"/>
              <a:cs typeface="Garamond" charset="0"/>
            </a:endParaRPr>
          </a:p>
          <a:p>
            <a:endParaRPr lang="en-US" sz="280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Full time job?</a:t>
            </a:r>
            <a:endParaRPr lang="en-US" sz="2800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201" y="2194560"/>
            <a:ext cx="7640999" cy="42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5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Websites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US" dirty="0" smtClean="0">
              <a:latin typeface="Garamond" charset="0"/>
              <a:ea typeface="Garamond" charset="0"/>
              <a:cs typeface="Garamond" charset="0"/>
              <a:hlinkClick r:id="rId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Garamond" charset="0"/>
                <a:ea typeface="Garamond" charset="0"/>
                <a:cs typeface="Garamond" charset="0"/>
                <a:hlinkClick r:id="rId3"/>
              </a:rPr>
              <a:t>**http://midnightmusic.com.au/2016/06/the-guide-to-composing-music-for-video-games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  <a:hlinkClick r:id="rId3"/>
              </a:rPr>
              <a:t>/</a:t>
            </a:r>
            <a:endParaRPr lang="en-US" dirty="0" smtClean="0">
              <a:latin typeface="Garamond" charset="0"/>
              <a:ea typeface="Garamond" charset="0"/>
              <a:cs typeface="Garamond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Garamond" charset="0"/>
                <a:ea typeface="Garamond" charset="0"/>
                <a:cs typeface="Garamond" charset="0"/>
                <a:hlinkClick r:id="rId4"/>
              </a:rPr>
              <a:t>**http://www.thembj.org/2008/06/dan-carlin-the-new-business-of-film-scoring/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Garamond" charset="0"/>
                <a:ea typeface="Garamond" charset="0"/>
                <a:cs typeface="Garamond" charset="0"/>
                <a:hlinkClick r:id="rId5"/>
              </a:rPr>
              <a:t>**http://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  <a:hlinkClick r:id="rId5"/>
              </a:rPr>
              <a:t>www.avclub.com/article/insider-explains-world-music-supervision-220752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aramond" charset="0"/>
                <a:ea typeface="Garamond" charset="0"/>
                <a:cs typeface="Garamond" charset="0"/>
                <a:hlinkClick r:id="rId2"/>
              </a:rPr>
              <a:t>http</a:t>
            </a:r>
            <a:r>
              <a:rPr lang="en-US" dirty="0">
                <a:latin typeface="Garamond" charset="0"/>
                <a:ea typeface="Garamond" charset="0"/>
                <a:cs typeface="Garamond" charset="0"/>
                <a:hlinkClick r:id="rId2"/>
              </a:rPr>
              <a:t>://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  <a:hlinkClick r:id="rId2"/>
              </a:rPr>
              <a:t>www.gamesoundcon.com/single-post/2015/08/08/6-Surprising-Facts-About-Composing-Music-for-Video-Games</a:t>
            </a:r>
            <a:endParaRPr lang="en-US" dirty="0" smtClean="0">
              <a:latin typeface="Garamond" charset="0"/>
              <a:ea typeface="Garamond" charset="0"/>
              <a:cs typeface="Garamond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aramond" charset="0"/>
                <a:ea typeface="Garamond" charset="0"/>
                <a:cs typeface="Garamond" charset="0"/>
                <a:hlinkClick r:id="rId6"/>
              </a:rPr>
              <a:t>https</a:t>
            </a:r>
            <a:r>
              <a:rPr lang="en-US" dirty="0">
                <a:latin typeface="Garamond" charset="0"/>
                <a:ea typeface="Garamond" charset="0"/>
                <a:cs typeface="Garamond" charset="0"/>
                <a:hlinkClick r:id="rId6"/>
              </a:rPr>
              <a:t>://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  <a:hlinkClick r:id="rId6"/>
              </a:rPr>
              <a:t>www.bmi.com/news/entry/10_things_you_need_to_know_about_placing_music_on_tv_and_in_films</a:t>
            </a:r>
            <a:endParaRPr lang="en-US" dirty="0" smtClean="0">
              <a:latin typeface="Garamond" charset="0"/>
              <a:ea typeface="Garamond" charset="0"/>
              <a:cs typeface="Garamond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aramond" charset="0"/>
                <a:ea typeface="Garamond" charset="0"/>
                <a:cs typeface="Garamond" charset="0"/>
                <a:hlinkClick r:id="rId7"/>
              </a:rPr>
              <a:t>https</a:t>
            </a:r>
            <a:r>
              <a:rPr lang="en-US" dirty="0">
                <a:latin typeface="Garamond" charset="0"/>
                <a:ea typeface="Garamond" charset="0"/>
                <a:cs typeface="Garamond" charset="0"/>
                <a:hlinkClick r:id="rId7"/>
              </a:rPr>
              <a:t>://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  <a:hlinkClick r:id="rId7"/>
              </a:rPr>
              <a:t>moviepilot.com/posts/1436093</a:t>
            </a:r>
            <a:endParaRPr lang="en-US" dirty="0" smtClean="0">
              <a:latin typeface="Garamond" charset="0"/>
              <a:ea typeface="Garamond" charset="0"/>
              <a:cs typeface="Garamond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Garamond" charset="0"/>
                <a:ea typeface="Garamond" charset="0"/>
                <a:cs typeface="Garamond" charset="0"/>
                <a:hlinkClick r:id="rId8"/>
              </a:rPr>
              <a:t>https://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  <a:hlinkClick r:id="rId8"/>
              </a:rPr>
              <a:t>reelrundown.com/film-industry/Music-in-Film</a:t>
            </a:r>
            <a:endParaRPr lang="en-US" dirty="0" smtClean="0">
              <a:latin typeface="Garamond" charset="0"/>
              <a:ea typeface="Garamond" charset="0"/>
              <a:cs typeface="Garamond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Garamond" charset="0"/>
                <a:ea typeface="Garamond" charset="0"/>
                <a:cs typeface="Garamond" charset="0"/>
                <a:hlinkClick r:id="rId9"/>
              </a:rPr>
              <a:t>https://music.tutsplus.com/tutorials/the-process-of-score-composition-part-1--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  <a:hlinkClick r:id="rId9"/>
              </a:rPr>
              <a:t>audio-1322</a:t>
            </a:r>
            <a:endParaRPr lang="en-US" dirty="0" smtClean="0">
              <a:latin typeface="Garamond" charset="0"/>
              <a:ea typeface="Garamond" charset="0"/>
              <a:cs typeface="Garamond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Garamond" charset="0"/>
                <a:ea typeface="Garamond" charset="0"/>
                <a:cs typeface="Garamond" charset="0"/>
                <a:hlinkClick r:id="rId10"/>
              </a:rPr>
              <a:t>http://www.filmmusicmag.com/kb/categories/Getting+Into+the+Film+and+Television+Music+Business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  <a:hlinkClick r:id="rId10"/>
              </a:rPr>
              <a:t>/</a:t>
            </a:r>
            <a:endParaRPr lang="en-US" dirty="0" smtClean="0">
              <a:latin typeface="Garamond" charset="0"/>
              <a:ea typeface="Garamond" charset="0"/>
              <a:cs typeface="Garamond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Garamond" charset="0"/>
                <a:ea typeface="Garamond" charset="0"/>
                <a:cs typeface="Garamond" charset="0"/>
                <a:hlinkClick r:id="rId11"/>
              </a:rPr>
              <a:t>http://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  <a:hlinkClick r:id="rId11"/>
              </a:rPr>
              <a:t>nofilmschool.com/2014/10/process-scoring-your-films-just-became-insanely-simple</a:t>
            </a:r>
            <a:endParaRPr lang="en-US" dirty="0" smtClean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Contact Information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000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3000" dirty="0" smtClean="0">
                <a:latin typeface="Garamond" charset="0"/>
                <a:ea typeface="Garamond" charset="0"/>
                <a:cs typeface="Garamond" charset="0"/>
              </a:rPr>
              <a:t>School e-mail: </a:t>
            </a:r>
            <a:r>
              <a:rPr lang="en-US" sz="3000" dirty="0" smtClean="0">
                <a:latin typeface="Garamond" charset="0"/>
                <a:ea typeface="Garamond" charset="0"/>
                <a:cs typeface="Garamond" charset="0"/>
                <a:hlinkClick r:id="rId2"/>
              </a:rPr>
              <a:t>dougalpe199@potsdam.edu</a:t>
            </a:r>
            <a:endParaRPr lang="en-US" sz="3000" dirty="0" smtClean="0">
              <a:latin typeface="Garamond" charset="0"/>
              <a:ea typeface="Garamond" charset="0"/>
              <a:cs typeface="Garamond" charset="0"/>
            </a:endParaRPr>
          </a:p>
          <a:p>
            <a:endParaRPr lang="en-US" sz="3000" dirty="0" smtClean="0">
              <a:latin typeface="Garamond" charset="0"/>
              <a:ea typeface="Garamond" charset="0"/>
              <a:cs typeface="Garamond" charset="0"/>
            </a:endParaRPr>
          </a:p>
          <a:p>
            <a:endParaRPr lang="en-US" sz="3000" dirty="0" smtClean="0">
              <a:latin typeface="Garamond" charset="0"/>
              <a:ea typeface="Garamond" charset="0"/>
              <a:cs typeface="Garamond" charset="0"/>
            </a:endParaRPr>
          </a:p>
          <a:p>
            <a:endParaRPr lang="en-US" sz="300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3000" dirty="0" smtClean="0">
                <a:latin typeface="Garamond" charset="0"/>
                <a:ea typeface="Garamond" charset="0"/>
                <a:cs typeface="Garamond" charset="0"/>
              </a:rPr>
              <a:t>Personal e-mail: </a:t>
            </a:r>
            <a:r>
              <a:rPr lang="en-US" sz="3000" dirty="0" err="1" smtClean="0">
                <a:latin typeface="Garamond" charset="0"/>
                <a:ea typeface="Garamond" charset="0"/>
                <a:cs typeface="Garamond" charset="0"/>
              </a:rPr>
              <a:t>paldougall@gmail.com</a:t>
            </a:r>
            <a:endParaRPr lang="en-US" sz="30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7" name="Content Placeholder 6" title="Web Video Player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15733091"/>
                  </p:ext>
                </p:extLst>
              </p:nvPr>
            </p:nvGraphicFramePr>
            <p:xfrm>
              <a:off x="0" y="0"/>
              <a:ext cx="12192000" cy="685799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Content Placeholder 6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6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What is Dramatic Scoring?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752474" cy="4024125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Composing</a:t>
            </a:r>
          </a:p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Spotting</a:t>
            </a:r>
          </a:p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Orchestrating</a:t>
            </a:r>
          </a:p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Copying</a:t>
            </a:r>
          </a:p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Recording</a:t>
            </a:r>
          </a:p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Mixing</a:t>
            </a:r>
          </a:p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Editing</a:t>
            </a:r>
          </a:p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Synching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52937" y="2194559"/>
            <a:ext cx="4752474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Films</a:t>
            </a:r>
          </a:p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TV Shows</a:t>
            </a:r>
          </a:p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Documentaries</a:t>
            </a:r>
          </a:p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Educational Videos</a:t>
            </a:r>
          </a:p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Video Games</a:t>
            </a:r>
          </a:p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Advertisements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2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The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Process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3478548"/>
              </p:ext>
            </p:extLst>
          </p:nvPr>
        </p:nvGraphicFramePr>
        <p:xfrm>
          <a:off x="368969" y="1521771"/>
          <a:ext cx="114861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966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Who’s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Involved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Composer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- Writes the music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Orchestrator </a:t>
            </a:r>
            <a:r>
              <a:rPr lang="mr-IN" dirty="0" smtClean="0">
                <a:latin typeface="Garamond" charset="0"/>
                <a:ea typeface="Garamond" charset="0"/>
                <a:cs typeface="Garamond" charset="0"/>
              </a:rPr>
              <a:t>–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 Orchestrates the music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Copier </a:t>
            </a:r>
            <a:r>
              <a:rPr lang="mr-IN" dirty="0" smtClean="0">
                <a:latin typeface="Garamond" charset="0"/>
                <a:ea typeface="Garamond" charset="0"/>
                <a:cs typeface="Garamond" charset="0"/>
              </a:rPr>
              <a:t>–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 Makes the physical score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Music Editor </a:t>
            </a:r>
            <a:r>
              <a:rPr lang="mr-IN" dirty="0" smtClean="0">
                <a:latin typeface="Garamond" charset="0"/>
                <a:ea typeface="Garamond" charset="0"/>
                <a:cs typeface="Garamond" charset="0"/>
              </a:rPr>
              <a:t>–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Creates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temp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score</a:t>
            </a:r>
          </a:p>
          <a:p>
            <a:r>
              <a:rPr lang="en-US" dirty="0">
                <a:latin typeface="Garamond" charset="0"/>
                <a:ea typeface="Garamond" charset="0"/>
                <a:cs typeface="Garamond" charset="0"/>
              </a:rPr>
              <a:t>Musicians </a:t>
            </a:r>
            <a:r>
              <a:rPr lang="mr-IN" dirty="0">
                <a:latin typeface="Garamond" charset="0"/>
                <a:ea typeface="Garamond" charset="0"/>
                <a:cs typeface="Garamond" charset="0"/>
              </a:rPr>
              <a:t>–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People to perform the music for the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recording</a:t>
            </a:r>
            <a:endParaRPr lang="en-US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Mixer </a:t>
            </a:r>
            <a:r>
              <a:rPr lang="mr-IN" dirty="0" smtClean="0">
                <a:latin typeface="Garamond" charset="0"/>
                <a:ea typeface="Garamond" charset="0"/>
                <a:cs typeface="Garamond" charset="0"/>
              </a:rPr>
              <a:t>–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 Adjusts the sound levels of recordings</a:t>
            </a:r>
          </a:p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Studio Engineers </a:t>
            </a:r>
            <a:r>
              <a:rPr lang="mr-IN" dirty="0" smtClean="0">
                <a:latin typeface="Garamond" charset="0"/>
                <a:ea typeface="Garamond" charset="0"/>
                <a:cs typeface="Garamond" charset="0"/>
              </a:rPr>
              <a:t>–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 Work the recording equipment</a:t>
            </a:r>
          </a:p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Music Supervisor </a:t>
            </a:r>
            <a:r>
              <a:rPr lang="mr-IN" dirty="0" smtClean="0">
                <a:latin typeface="Garamond" charset="0"/>
                <a:ea typeface="Garamond" charset="0"/>
                <a:cs typeface="Garamond" charset="0"/>
              </a:rPr>
              <a:t>–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 Decides what pre-existing music to use and obtains licenses</a:t>
            </a:r>
          </a:p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Librarian </a:t>
            </a:r>
            <a:r>
              <a:rPr lang="mr-IN" dirty="0">
                <a:latin typeface="Garamond" charset="0"/>
                <a:ea typeface="Garamond" charset="0"/>
                <a:cs typeface="Garamond" charset="0"/>
              </a:rPr>
              <a:t>–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Upkeeps production music libraries</a:t>
            </a:r>
          </a:p>
          <a:p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266" y="2194560"/>
            <a:ext cx="4169833" cy="23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6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aramond" charset="0"/>
                <a:ea typeface="Garamond" charset="0"/>
                <a:cs typeface="Garamond" charset="0"/>
              </a:rPr>
              <a:t>Tv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 Shows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Original Score, Synch License, or Production Music Library</a:t>
            </a:r>
          </a:p>
          <a:p>
            <a:endParaRPr lang="en-US" sz="2800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“Needle Drops” vs. “On </a:t>
            </a:r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Camera”</a:t>
            </a:r>
            <a:endParaRPr lang="en-US" sz="2800" dirty="0" smtClean="0">
              <a:latin typeface="Garamond" charset="0"/>
              <a:ea typeface="Garamond" charset="0"/>
              <a:cs typeface="Garamond" charset="0"/>
            </a:endParaRPr>
          </a:p>
          <a:p>
            <a:endParaRPr lang="en-US" sz="2800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Importance of the </a:t>
            </a:r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scene/episode</a:t>
            </a:r>
            <a:endParaRPr lang="en-US" sz="2800" dirty="0" smtClean="0">
              <a:latin typeface="Garamond" charset="0"/>
              <a:ea typeface="Garamond" charset="0"/>
              <a:cs typeface="Garamond" charset="0"/>
            </a:endParaRPr>
          </a:p>
          <a:p>
            <a:endParaRPr lang="en-US" sz="2800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33" y="2992966"/>
            <a:ext cx="4792133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Video Games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5" y="1976762"/>
            <a:ext cx="6317679" cy="4881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766003"/>
            <a:ext cx="3810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1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525" y="820920"/>
            <a:ext cx="8610600" cy="1293028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Musical Blocks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68" y="2471287"/>
            <a:ext cx="2209800" cy="93365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Intro</a:t>
            </a:r>
            <a:endParaRPr lang="en-US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3137" y="1848854"/>
            <a:ext cx="2614863" cy="1648325"/>
          </a:xfrm>
          <a:prstGeom prst="roundRect">
            <a:avLst/>
          </a:prstGeom>
          <a:gradFill>
            <a:gsLst>
              <a:gs pos="0">
                <a:schemeClr val="accent2"/>
              </a:gs>
              <a:gs pos="78000">
                <a:schemeClr val="accent1">
                  <a:hueOff val="0"/>
                  <a:satOff val="0"/>
                  <a:lumOff val="0"/>
                  <a:alphaOff val="0"/>
                  <a:shade val="100000"/>
                  <a:satMod val="110000"/>
                  <a:lumMod val="10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05562" y="1849657"/>
            <a:ext cx="2614863" cy="1648325"/>
          </a:xfrm>
          <a:prstGeom prst="roundRect">
            <a:avLst/>
          </a:prstGeom>
          <a:gradFill>
            <a:gsLst>
              <a:gs pos="0">
                <a:schemeClr val="accent2"/>
              </a:gs>
              <a:gs pos="78000">
                <a:schemeClr val="accent1">
                  <a:hueOff val="0"/>
                  <a:satOff val="0"/>
                  <a:lumOff val="0"/>
                  <a:alphaOff val="0"/>
                  <a:shade val="100000"/>
                  <a:satMod val="110000"/>
                  <a:lumMod val="10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08093" y="2471286"/>
            <a:ext cx="2209800" cy="933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Loop</a:t>
            </a:r>
            <a:endParaRPr lang="en-US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78239" y="4119612"/>
            <a:ext cx="2614863" cy="1648325"/>
          </a:xfrm>
          <a:prstGeom prst="roundRect">
            <a:avLst/>
          </a:prstGeom>
          <a:gradFill>
            <a:gsLst>
              <a:gs pos="0">
                <a:schemeClr val="accent2"/>
              </a:gs>
              <a:gs pos="78000">
                <a:schemeClr val="accent1">
                  <a:hueOff val="0"/>
                  <a:satOff val="0"/>
                  <a:lumOff val="0"/>
                  <a:alphaOff val="0"/>
                  <a:shade val="100000"/>
                  <a:satMod val="110000"/>
                  <a:lumMod val="10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377987" y="1848854"/>
            <a:ext cx="2614863" cy="1648325"/>
          </a:xfrm>
          <a:prstGeom prst="roundRect">
            <a:avLst/>
          </a:prstGeom>
          <a:gradFill>
            <a:gsLst>
              <a:gs pos="0">
                <a:schemeClr val="accent2"/>
              </a:gs>
              <a:gs pos="78000">
                <a:schemeClr val="accent1">
                  <a:hueOff val="0"/>
                  <a:satOff val="0"/>
                  <a:lumOff val="0"/>
                  <a:alphaOff val="0"/>
                  <a:shade val="100000"/>
                  <a:satMod val="110000"/>
                  <a:lumMod val="10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541164" y="4119612"/>
            <a:ext cx="2614863" cy="1648325"/>
          </a:xfrm>
          <a:prstGeom prst="roundRect">
            <a:avLst/>
          </a:prstGeom>
          <a:gradFill>
            <a:gsLst>
              <a:gs pos="0">
                <a:schemeClr val="accent2"/>
              </a:gs>
              <a:gs pos="78000">
                <a:schemeClr val="accent1">
                  <a:hueOff val="0"/>
                  <a:satOff val="0"/>
                  <a:lumOff val="0"/>
                  <a:alphaOff val="0"/>
                  <a:shade val="100000"/>
                  <a:satMod val="110000"/>
                  <a:lumMod val="10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580518" y="2471285"/>
            <a:ext cx="2209800" cy="933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Transition</a:t>
            </a:r>
            <a:endParaRPr lang="en-US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80770" y="4786160"/>
            <a:ext cx="2209800" cy="933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Stinger</a:t>
            </a:r>
            <a:endParaRPr lang="en-US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743695" y="4786159"/>
            <a:ext cx="2209800" cy="933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Tag</a:t>
            </a:r>
            <a:endParaRPr lang="en-US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35668" y="2471284"/>
            <a:ext cx="2209800" cy="933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Intro</a:t>
            </a:r>
            <a:endParaRPr lang="en-US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webextensions/webextension1.xml><?xml version="1.0" encoding="utf-8"?>
<we:webextension xmlns:we="http://schemas.microsoft.com/office/webextensions/webextension/2010/11" id="{CFE5E736-CA5D-BF47-BC11-164AF9974D0A}">
  <we:reference id="wa104221182" version="2.0.0.0" store="en-US" storeType="OMEX"/>
  <we:alternateReferences>
    <we:reference id="wa104221182" version="2.0.0.0" store="wa104221182" storeType="OMEX"/>
  </we:alternateReferences>
  <we:properties>
    <we:property name="vid" value="&quot;https://www.youtube.com/watch?v=X9na1O1ykdc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12822</TotalTime>
  <Words>244</Words>
  <Application>Microsoft Macintosh PowerPoint</Application>
  <PresentationFormat>Widescreen</PresentationFormat>
  <Paragraphs>84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Garamond</vt:lpstr>
      <vt:lpstr>Arial</vt:lpstr>
      <vt:lpstr>Vapor Trail</vt:lpstr>
      <vt:lpstr>Dramatic Scoring</vt:lpstr>
      <vt:lpstr>PowerPoint Presentation</vt:lpstr>
      <vt:lpstr>What is Dramatic Scoring?</vt:lpstr>
      <vt:lpstr>The Process</vt:lpstr>
      <vt:lpstr>Who’s Involved</vt:lpstr>
      <vt:lpstr>Tv Shows</vt:lpstr>
      <vt:lpstr>Video Games</vt:lpstr>
      <vt:lpstr>PowerPoint Presentation</vt:lpstr>
      <vt:lpstr>Musical Blocks</vt:lpstr>
      <vt:lpstr>Video Game: Business</vt:lpstr>
      <vt:lpstr>Websites</vt:lpstr>
      <vt:lpstr>Contact Information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Dramatic Scoring</dc:title>
  <dc:creator>Paul Dougall</dc:creator>
  <cp:lastModifiedBy>Paul Dougall</cp:lastModifiedBy>
  <cp:revision>28</cp:revision>
  <dcterms:created xsi:type="dcterms:W3CDTF">2017-02-12T14:51:17Z</dcterms:created>
  <dcterms:modified xsi:type="dcterms:W3CDTF">2017-03-08T06:43:06Z</dcterms:modified>
</cp:coreProperties>
</file>